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20D50-B9B0-4494-80B8-BC28840B5276}" type="datetimeFigureOut">
              <a:rPr lang="en-CA" smtClean="0"/>
              <a:pPr/>
              <a:t>2012-11-30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C3840-6963-450A-86AB-FF7A9B8D9F35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95535" y="620688"/>
            <a:ext cx="8650610" cy="5781214"/>
            <a:chOff x="395535" y="620688"/>
            <a:chExt cx="8650610" cy="578121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5" y="1186856"/>
              <a:ext cx="6408713" cy="521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3419872" y="400506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B</a:t>
              </a:r>
              <a:endParaRPr lang="en-CA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411760" y="3501008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D</a:t>
              </a:r>
              <a:endParaRPr lang="en-CA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19872" y="335699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A</a:t>
              </a:r>
              <a:endParaRPr lang="en-CA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83768" y="400506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C</a:t>
              </a:r>
              <a:endParaRPr lang="en-CA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22417" y="1340768"/>
              <a:ext cx="201622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/>
                <a:t>Deep </a:t>
              </a:r>
              <a:r>
                <a:rPr lang="en-CA" sz="1100" dirty="0" smtClean="0"/>
                <a:t>Creek  EP 1392.04</a:t>
              </a:r>
              <a:endParaRPr lang="en-CA" sz="1100" dirty="0" smtClean="0"/>
            </a:p>
            <a:p>
              <a:r>
                <a:rPr lang="en-CA" sz="1100" dirty="0" smtClean="0"/>
                <a:t>Corner geographic coordinates </a:t>
              </a:r>
              <a:endParaRPr lang="en-CA" sz="11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92280" y="1916832"/>
              <a:ext cx="14401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A</a:t>
              </a:r>
              <a:r>
                <a:rPr lang="en-CA" sz="1000" dirty="0" smtClean="0"/>
                <a:t>: 50°33’34.9” N</a:t>
              </a:r>
            </a:p>
            <a:p>
              <a:r>
                <a:rPr lang="en-CA" sz="1000" dirty="0" smtClean="0"/>
                <a:t>    119°16’51.0”  W</a:t>
              </a:r>
            </a:p>
            <a:p>
              <a:r>
                <a:rPr lang="en-CA" sz="1000" b="1" dirty="0" smtClean="0"/>
                <a:t>B</a:t>
              </a:r>
              <a:r>
                <a:rPr lang="en-CA" sz="1000" dirty="0" smtClean="0"/>
                <a:t>: 50°33’29.5” N</a:t>
              </a:r>
            </a:p>
            <a:p>
              <a:r>
                <a:rPr lang="en-CA" sz="1000" dirty="0" smtClean="0"/>
                <a:t>    119°16’51.1”  W</a:t>
              </a:r>
            </a:p>
            <a:p>
              <a:r>
                <a:rPr lang="en-CA" sz="1000" b="1" dirty="0" smtClean="0"/>
                <a:t>C</a:t>
              </a:r>
              <a:r>
                <a:rPr lang="en-CA" sz="1000" dirty="0" smtClean="0"/>
                <a:t>: 50°33’30.4” N</a:t>
              </a:r>
            </a:p>
            <a:p>
              <a:r>
                <a:rPr lang="en-CA" sz="1000" dirty="0" smtClean="0"/>
                <a:t>    119°17’ 3.2”  W</a:t>
              </a:r>
            </a:p>
            <a:p>
              <a:r>
                <a:rPr lang="en-CA" sz="1000" b="1" dirty="0" smtClean="0"/>
                <a:t>D</a:t>
              </a:r>
              <a:r>
                <a:rPr lang="en-CA" sz="1000" dirty="0" smtClean="0"/>
                <a:t>: 50°33’34.9” N</a:t>
              </a:r>
            </a:p>
            <a:p>
              <a:r>
                <a:rPr lang="en-CA" sz="1000" dirty="0" smtClean="0"/>
                <a:t>    119°17’ 3.5”  W</a:t>
              </a:r>
            </a:p>
            <a:p>
              <a:endParaRPr lang="en-CA" sz="1000" dirty="0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76256" y="3573016"/>
              <a:ext cx="216988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CP 2 Block 1</a:t>
              </a:r>
            </a:p>
            <a:p>
              <a:r>
                <a:rPr lang="en-CA" sz="1200" dirty="0" smtClean="0"/>
                <a:t>NRFL A80628</a:t>
              </a:r>
            </a:p>
            <a:p>
              <a:r>
                <a:rPr lang="en-CA" sz="1200" dirty="0" err="1" smtClean="0"/>
                <a:t>Mapsheet</a:t>
              </a:r>
              <a:r>
                <a:rPr lang="en-CA" sz="1200" dirty="0" smtClean="0"/>
                <a:t> 82L.054 </a:t>
              </a:r>
            </a:p>
            <a:p>
              <a:r>
                <a:rPr lang="en-CA" sz="1200" dirty="0" smtClean="0"/>
                <a:t>UTM Zone 11: 338450,</a:t>
              </a:r>
            </a:p>
            <a:p>
              <a:r>
                <a:rPr lang="en-CA" sz="1200" dirty="0"/>
                <a:t> </a:t>
              </a:r>
              <a:r>
                <a:rPr lang="en-CA" sz="1200" dirty="0" smtClean="0"/>
                <a:t>                         5603324</a:t>
              </a:r>
            </a:p>
            <a:p>
              <a:endParaRPr lang="en-CA" sz="1200" dirty="0"/>
            </a:p>
            <a:p>
              <a:r>
                <a:rPr lang="en-CA" sz="1200" dirty="0" smtClean="0"/>
                <a:t>Contact: Jill </a:t>
              </a:r>
              <a:r>
                <a:rPr lang="en-CA" sz="1200" dirty="0" err="1" smtClean="0"/>
                <a:t>Werk</a:t>
              </a:r>
              <a:endParaRPr lang="en-CA" sz="1200" dirty="0" smtClean="0"/>
            </a:p>
            <a:p>
              <a:r>
                <a:rPr lang="en-CA" sz="1200" dirty="0" smtClean="0"/>
                <a:t>Okanagan </a:t>
              </a:r>
              <a:r>
                <a:rPr lang="en-CA" sz="1200" dirty="0" err="1" smtClean="0"/>
                <a:t>Shuswap</a:t>
              </a:r>
              <a:r>
                <a:rPr lang="en-CA" sz="1200" dirty="0" smtClean="0"/>
                <a:t> Forest District 250-558-1782</a:t>
              </a:r>
              <a:endParaRPr lang="en-CA" sz="1200" dirty="0"/>
            </a:p>
            <a:p>
              <a:r>
                <a:rPr lang="en-CA" sz="1200" dirty="0" smtClean="0"/>
                <a:t>Elev 1130 m</a:t>
              </a:r>
            </a:p>
            <a:p>
              <a:r>
                <a:rPr lang="en-CA" sz="1200" dirty="0" smtClean="0"/>
                <a:t>IDF mw1</a:t>
              </a:r>
              <a:endParaRPr lang="en-CA" sz="1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35696" y="620688"/>
              <a:ext cx="35361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DEEP CREEK AMAT  PLANTED 2009</a:t>
              </a:r>
              <a:endParaRPr lang="en-CA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86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vberger</dc:creator>
  <cp:lastModifiedBy>vberger</cp:lastModifiedBy>
  <cp:revision>11</cp:revision>
  <dcterms:created xsi:type="dcterms:W3CDTF">2012-11-13T19:52:49Z</dcterms:created>
  <dcterms:modified xsi:type="dcterms:W3CDTF">2012-11-30T16:42:40Z</dcterms:modified>
</cp:coreProperties>
</file>